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4" r:id="rId5"/>
    <p:sldId id="262" r:id="rId6"/>
    <p:sldId id="261" r:id="rId7"/>
    <p:sldId id="260" r:id="rId8"/>
    <p:sldId id="259" r:id="rId9"/>
    <p:sldId id="266" r:id="rId10"/>
    <p:sldId id="265" r:id="rId11"/>
    <p:sldId id="267" r:id="rId12"/>
    <p:sldId id="270" r:id="rId13"/>
    <p:sldId id="269"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4F6DED-9970-4350-9C6A-49523C96AD6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174622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F6DED-9970-4350-9C6A-49523C96AD6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1154441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F6DED-9970-4350-9C6A-49523C96AD6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54945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F6DED-9970-4350-9C6A-49523C96AD6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395603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4F6DED-9970-4350-9C6A-49523C96AD6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301409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4F6DED-9970-4350-9C6A-49523C96AD6D}" type="datetimeFigureOut">
              <a:rPr lang="en-US" smtClean="0"/>
              <a:t>5/28/2016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34084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4F6DED-9970-4350-9C6A-49523C96AD6D}" type="datetimeFigureOut">
              <a:rPr lang="en-US" smtClean="0"/>
              <a:t>5/28/2016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281221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4F6DED-9970-4350-9C6A-49523C96AD6D}" type="datetimeFigureOut">
              <a:rPr lang="en-US" smtClean="0"/>
              <a:t>5/28/2016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81679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F6DED-9970-4350-9C6A-49523C96AD6D}" type="datetimeFigureOut">
              <a:rPr lang="en-US" smtClean="0"/>
              <a:t>5/28/2016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205623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4F6DED-9970-4350-9C6A-49523C96AD6D}" type="datetimeFigureOut">
              <a:rPr lang="en-US" smtClean="0"/>
              <a:t>5/28/2016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44463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4F6DED-9970-4350-9C6A-49523C96AD6D}" type="datetimeFigureOut">
              <a:rPr lang="en-US" smtClean="0"/>
              <a:t>5/28/2016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C8F35-B0E3-4AC2-9979-4837879D6BA2}" type="slidenum">
              <a:rPr lang="en-US" smtClean="0"/>
              <a:t>‹#›</a:t>
            </a:fld>
            <a:endParaRPr lang="en-US"/>
          </a:p>
        </p:txBody>
      </p:sp>
    </p:spTree>
    <p:extLst>
      <p:ext uri="{BB962C8B-B14F-4D97-AF65-F5344CB8AC3E}">
        <p14:creationId xmlns:p14="http://schemas.microsoft.com/office/powerpoint/2010/main" val="211914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F6DED-9970-4350-9C6A-49523C96AD6D}" type="datetimeFigureOut">
              <a:rPr lang="en-US" smtClean="0"/>
              <a:t>5/28/2016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C8F35-B0E3-4AC2-9979-4837879D6BA2}" type="slidenum">
              <a:rPr lang="en-US" smtClean="0"/>
              <a:t>‹#›</a:t>
            </a:fld>
            <a:endParaRPr lang="en-US"/>
          </a:p>
        </p:txBody>
      </p:sp>
    </p:spTree>
    <p:extLst>
      <p:ext uri="{BB962C8B-B14F-4D97-AF65-F5344CB8AC3E}">
        <p14:creationId xmlns:p14="http://schemas.microsoft.com/office/powerpoint/2010/main" val="513886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0" y="0"/>
            <a:ext cx="12192000" cy="4997003"/>
          </a:xfrm>
        </p:spPr>
        <p:txBody>
          <a:bodyPr>
            <a:normAutofit/>
          </a:bodyPr>
          <a:lstStyle/>
          <a:p>
            <a:r>
              <a:rPr lang="en-US" sz="7200" b="1" dirty="0" smtClean="0">
                <a:effectLst>
                  <a:outerShdw blurRad="38100" dist="38100" dir="2700000" algn="tl">
                    <a:srgbClr val="000000">
                      <a:alpha val="43137"/>
                    </a:srgbClr>
                  </a:outerShdw>
                </a:effectLst>
              </a:rPr>
              <a:t>WHAT ARE YOU WAITING FOR?</a:t>
            </a:r>
            <a:br>
              <a:rPr lang="en-US" sz="7200" b="1" dirty="0" smtClean="0">
                <a:effectLst>
                  <a:outerShdw blurRad="38100" dist="38100" dir="2700000" algn="tl">
                    <a:srgbClr val="000000">
                      <a:alpha val="43137"/>
                    </a:srgbClr>
                  </a:outerShdw>
                </a:effectLst>
              </a:rPr>
            </a:br>
            <a:r>
              <a:rPr lang="en-US" sz="7200" b="1" dirty="0" smtClean="0">
                <a:effectLst>
                  <a:outerShdw blurRad="38100" dist="38100" dir="2700000" algn="tl">
                    <a:srgbClr val="000000">
                      <a:alpha val="43137"/>
                    </a:srgbClr>
                  </a:outerShdw>
                </a:effectLst>
              </a:rPr>
              <a:t>ROMANS 1:16-17</a:t>
            </a:r>
            <a:r>
              <a:rPr lang="en-US" sz="7200" dirty="0" smtClean="0"/>
              <a:t/>
            </a:r>
            <a:br>
              <a:rPr lang="en-US" sz="7200" dirty="0" smtClean="0"/>
            </a:br>
            <a:endParaRPr lang="en-US" sz="72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25782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buNone/>
            </a:pPr>
            <a:endParaRPr lang="en-US" sz="6000" b="1" u="sng" dirty="0" smtClean="0">
              <a:effectLst>
                <a:outerShdw blurRad="38100" dist="38100" dir="2700000" algn="tl">
                  <a:srgbClr val="000000">
                    <a:alpha val="43137"/>
                  </a:srgbClr>
                </a:outerShdw>
              </a:effectLst>
            </a:endParaRPr>
          </a:p>
          <a:p>
            <a:pPr marL="0" indent="0">
              <a:buNone/>
            </a:pPr>
            <a:endParaRPr lang="en-US" sz="6000" b="1" u="sng" dirty="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James 2:19 </a:t>
            </a:r>
            <a:r>
              <a:rPr lang="en-US" sz="6000" b="1" dirty="0" smtClean="0">
                <a:effectLst>
                  <a:outerShdw blurRad="38100" dist="38100" dir="2700000" algn="tl">
                    <a:srgbClr val="000000">
                      <a:alpha val="43137"/>
                    </a:srgbClr>
                  </a:outerShdw>
                </a:effectLst>
              </a:rPr>
              <a:t>“You believe that God is one; you do well. The demons also believe—and they shudder.”</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652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lstStyle/>
          <a:p>
            <a:pPr marL="0" indent="0" algn="ctr">
              <a:buNone/>
            </a:pPr>
            <a:r>
              <a:rPr lang="en-US" sz="4000" b="1" u="sng" dirty="0" smtClean="0">
                <a:effectLst>
                  <a:outerShdw blurRad="38100" dist="38100" dir="2700000" algn="tl">
                    <a:srgbClr val="000000">
                      <a:alpha val="43137"/>
                    </a:srgbClr>
                  </a:outerShdw>
                </a:effectLst>
              </a:rPr>
              <a:t>Mark 8:38 </a:t>
            </a:r>
            <a:r>
              <a:rPr lang="en-US" sz="4000" b="1" dirty="0" smtClean="0">
                <a:effectLst>
                  <a:outerShdw blurRad="38100" dist="38100" dir="2700000" algn="tl">
                    <a:srgbClr val="000000">
                      <a:alpha val="43137"/>
                    </a:srgbClr>
                  </a:outerShdw>
                </a:effectLst>
              </a:rPr>
              <a:t>For what does it benefit a man to gain the whole world yet lose his life?</a:t>
            </a:r>
          </a:p>
          <a:p>
            <a:pPr marL="0" indent="0" algn="ctr">
              <a:buNone/>
            </a:pPr>
            <a:r>
              <a:rPr lang="en-US" sz="4000" b="1" u="sng" dirty="0" smtClean="0">
                <a:effectLst>
                  <a:outerShdw blurRad="38100" dist="38100" dir="2700000" algn="tl">
                    <a:srgbClr val="000000">
                      <a:alpha val="43137"/>
                    </a:srgbClr>
                  </a:outerShdw>
                </a:effectLst>
              </a:rPr>
              <a:t>Acts 2:38 – 39 </a:t>
            </a:r>
            <a:r>
              <a:rPr lang="en-US" sz="4000" b="1" dirty="0" smtClean="0">
                <a:effectLst>
                  <a:outerShdw blurRad="38100" dist="38100" dir="2700000" algn="tl">
                    <a:srgbClr val="000000">
                      <a:alpha val="43137"/>
                    </a:srgbClr>
                  </a:outerShdw>
                </a:effectLst>
              </a:rPr>
              <a:t>“Repent,” Peter said to them, “and be baptized, each of you, in the name of Jesus Christ for the forgiveness of your sins, and you will receive the gift of the Holy Spirit. For the promise is for you and for your children, and for all who are far off, as many as the Lord our God will call.” </a:t>
            </a:r>
          </a:p>
          <a:p>
            <a:pPr marL="0" indent="0" algn="ctr">
              <a:buNone/>
            </a:pPr>
            <a:r>
              <a:rPr lang="en-US" sz="4000" b="1" u="sng" dirty="0" smtClean="0">
                <a:effectLst>
                  <a:outerShdw blurRad="38100" dist="38100" dir="2700000" algn="tl">
                    <a:srgbClr val="000000">
                      <a:alpha val="43137"/>
                    </a:srgbClr>
                  </a:outerShdw>
                </a:effectLst>
              </a:rPr>
              <a:t>Romans 10:9 </a:t>
            </a:r>
            <a:r>
              <a:rPr lang="en-US" sz="4000" b="1" dirty="0" smtClean="0">
                <a:effectLst>
                  <a:outerShdw blurRad="38100" dist="38100" dir="2700000" algn="tl">
                    <a:srgbClr val="000000">
                      <a:alpha val="43137"/>
                    </a:srgbClr>
                  </a:outerShdw>
                </a:effectLst>
              </a:rPr>
              <a:t>If you confess with your mouth, “Jesus is Lord,” and believe in your heart that God raised Him from the dead, you will be saved.</a:t>
            </a:r>
          </a:p>
          <a:p>
            <a:pPr marL="0" indent="0">
              <a:buNone/>
            </a:pPr>
            <a:endParaRPr lang="en-US" dirty="0"/>
          </a:p>
        </p:txBody>
      </p:sp>
    </p:spTree>
    <p:extLst>
      <p:ext uri="{BB962C8B-B14F-4D97-AF65-F5344CB8AC3E}">
        <p14:creationId xmlns:p14="http://schemas.microsoft.com/office/powerpoint/2010/main" val="1544123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lgn="ctr">
              <a:buNone/>
            </a:pPr>
            <a:endParaRPr lang="en-US" sz="6000" b="1" u="sng" dirty="0" smtClean="0"/>
          </a:p>
          <a:p>
            <a:pPr marL="0" indent="0" algn="ctr">
              <a:buNone/>
            </a:pPr>
            <a:r>
              <a:rPr lang="en-US" sz="6000" b="1" u="sng" dirty="0" smtClean="0"/>
              <a:t>Lester </a:t>
            </a:r>
            <a:r>
              <a:rPr lang="en-US" sz="6000" b="1" u="sng" dirty="0" err="1" smtClean="0"/>
              <a:t>Roloff</a:t>
            </a:r>
            <a:r>
              <a:rPr lang="en-US" sz="6000" b="1" u="sng" dirty="0" smtClean="0"/>
              <a:t> </a:t>
            </a:r>
            <a:r>
              <a:rPr lang="en-US" sz="6000" b="1" dirty="0" smtClean="0"/>
              <a:t>- A test of a Christian’s character is what he does after he comes to the blockade in the road and what his attitude is after everything has left him except Jesus.</a:t>
            </a:r>
            <a:endParaRPr lang="en-US" sz="6000" b="1" dirty="0"/>
          </a:p>
        </p:txBody>
      </p:sp>
    </p:spTree>
    <p:extLst>
      <p:ext uri="{BB962C8B-B14F-4D97-AF65-F5344CB8AC3E}">
        <p14:creationId xmlns:p14="http://schemas.microsoft.com/office/powerpoint/2010/main" val="3508329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lnSpcReduction="10000"/>
          </a:bodyPr>
          <a:lstStyle/>
          <a:p>
            <a:pPr marL="0" indent="0">
              <a:buNone/>
            </a:pPr>
            <a:endParaRPr lang="en-US" sz="4000" b="1" u="sng" dirty="0" smtClean="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James 1:2 – 4 </a:t>
            </a:r>
            <a:r>
              <a:rPr lang="en-US" sz="6000" b="1" dirty="0" smtClean="0">
                <a:effectLst>
                  <a:outerShdw blurRad="38100" dist="38100" dir="2700000" algn="tl">
                    <a:srgbClr val="000000">
                      <a:alpha val="43137"/>
                    </a:srgbClr>
                  </a:outerShdw>
                </a:effectLst>
              </a:rPr>
              <a:t>Consider it a great joy, my brothers, whenever you experience various trials, knowing that the testing of your faith produces endurance. But endurance must do its complete work, so that you may be mature and complete, lacking nothing.</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6721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lnSpcReduction="10000"/>
          </a:bodyPr>
          <a:lstStyle/>
          <a:p>
            <a:pPr marL="0" indent="0" algn="ctr">
              <a:buNone/>
            </a:pPr>
            <a:r>
              <a:rPr lang="en-US" sz="6000" b="1" u="sng" dirty="0" smtClean="0">
                <a:effectLst>
                  <a:outerShdw blurRad="38100" dist="38100" dir="2700000" algn="tl">
                    <a:srgbClr val="000000">
                      <a:alpha val="43137"/>
                    </a:srgbClr>
                  </a:outerShdw>
                </a:effectLst>
              </a:rPr>
              <a:t>Galatians 5:13 </a:t>
            </a:r>
            <a:r>
              <a:rPr lang="en-US" sz="6000" b="1" dirty="0" smtClean="0">
                <a:effectLst>
                  <a:outerShdw blurRad="38100" dist="38100" dir="2700000" algn="tl">
                    <a:srgbClr val="000000">
                      <a:alpha val="43137"/>
                    </a:srgbClr>
                  </a:outerShdw>
                </a:effectLst>
              </a:rPr>
              <a:t>“For you were called to be free, brothers; only don’t use this freedom as an opportunity for the flesh, but serve one another through love.”</a:t>
            </a:r>
          </a:p>
          <a:p>
            <a:pPr marL="0" indent="0" algn="ctr">
              <a:buNone/>
            </a:pPr>
            <a:r>
              <a:rPr lang="en-US" sz="6000" b="1" u="sng" dirty="0" smtClean="0">
                <a:effectLst>
                  <a:outerShdw blurRad="38100" dist="38100" dir="2700000" algn="tl">
                    <a:srgbClr val="000000">
                      <a:alpha val="43137"/>
                    </a:srgbClr>
                  </a:outerShdw>
                </a:effectLst>
              </a:rPr>
              <a:t>Galatians 6:9 </a:t>
            </a:r>
            <a:r>
              <a:rPr lang="en-US" sz="6000" b="1" dirty="0" smtClean="0">
                <a:effectLst>
                  <a:outerShdw blurRad="38100" dist="38100" dir="2700000" algn="tl">
                    <a:srgbClr val="000000">
                      <a:alpha val="43137"/>
                    </a:srgbClr>
                  </a:outerShdw>
                </a:effectLst>
              </a:rPr>
              <a:t>So we must not get tired of doing good, for we will reap at the proper time if we don’t give up.</a:t>
            </a:r>
          </a:p>
          <a:p>
            <a:pPr marL="0" indent="0">
              <a:buNone/>
            </a:pPr>
            <a:endParaRPr lang="en-US" dirty="0"/>
          </a:p>
        </p:txBody>
      </p:sp>
    </p:spTree>
    <p:extLst>
      <p:ext uri="{BB962C8B-B14F-4D97-AF65-F5344CB8AC3E}">
        <p14:creationId xmlns:p14="http://schemas.microsoft.com/office/powerpoint/2010/main" val="4234019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lgn="ctr">
              <a:buNone/>
            </a:pPr>
            <a:r>
              <a:rPr lang="en-US" sz="6000" b="1" u="sng" dirty="0" smtClean="0">
                <a:effectLst>
                  <a:outerShdw blurRad="38100" dist="38100" dir="2700000" algn="tl">
                    <a:srgbClr val="000000">
                      <a:alpha val="43137"/>
                    </a:srgbClr>
                  </a:outerShdw>
                </a:effectLst>
              </a:rPr>
              <a:t>16</a:t>
            </a:r>
            <a:r>
              <a:rPr lang="en-US" sz="6000" b="1" dirty="0" smtClean="0">
                <a:effectLst>
                  <a:outerShdw blurRad="38100" dist="38100" dir="2700000" algn="tl">
                    <a:srgbClr val="000000">
                      <a:alpha val="43137"/>
                    </a:srgbClr>
                  </a:outerShdw>
                </a:effectLst>
              </a:rPr>
              <a:t> For I am not </a:t>
            </a:r>
            <a:r>
              <a:rPr lang="en-US" sz="6000" b="1" u="sng" dirty="0" smtClean="0">
                <a:effectLst>
                  <a:outerShdw blurRad="38100" dist="38100" dir="2700000" algn="tl">
                    <a:srgbClr val="000000">
                      <a:alpha val="43137"/>
                    </a:srgbClr>
                  </a:outerShdw>
                </a:effectLst>
              </a:rPr>
              <a:t>ashamed</a:t>
            </a:r>
            <a:r>
              <a:rPr lang="en-US" sz="6000" b="1" dirty="0" smtClean="0">
                <a:effectLst>
                  <a:outerShdw blurRad="38100" dist="38100" dir="2700000" algn="tl">
                    <a:srgbClr val="000000">
                      <a:alpha val="43137"/>
                    </a:srgbClr>
                  </a:outerShdw>
                </a:effectLst>
              </a:rPr>
              <a:t> of the gospel, because it is God’s power for salvation to everyone who believes, first to the Jew, and also to the Greek. </a:t>
            </a:r>
          </a:p>
          <a:p>
            <a:pPr marL="0" indent="0" algn="ctr">
              <a:buNone/>
            </a:pPr>
            <a:r>
              <a:rPr lang="en-US" sz="6000" b="1" u="sng" dirty="0" smtClean="0">
                <a:effectLst>
                  <a:outerShdw blurRad="38100" dist="38100" dir="2700000" algn="tl">
                    <a:srgbClr val="000000">
                      <a:alpha val="43137"/>
                    </a:srgbClr>
                  </a:outerShdw>
                </a:effectLst>
              </a:rPr>
              <a:t>17</a:t>
            </a:r>
            <a:r>
              <a:rPr lang="en-US" sz="6000" b="1" dirty="0" smtClean="0">
                <a:effectLst>
                  <a:outerShdw blurRad="38100" dist="38100" dir="2700000" algn="tl">
                    <a:srgbClr val="000000">
                      <a:alpha val="43137"/>
                    </a:srgbClr>
                  </a:outerShdw>
                </a:effectLst>
              </a:rPr>
              <a:t> For in it God’s righteousness is revealed from faith to faith, just as it is written: The righteous will live by faith.</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7380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buNone/>
            </a:pPr>
            <a:endParaRPr lang="en-US" sz="6000" b="1" u="sng" dirty="0" smtClean="0"/>
          </a:p>
          <a:p>
            <a:pPr marL="0" indent="0">
              <a:buNone/>
            </a:pPr>
            <a:endParaRPr lang="en-US" sz="6000" b="1" u="sng" dirty="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Philippians 4:13 </a:t>
            </a:r>
            <a:r>
              <a:rPr lang="en-US" sz="6000" b="1" dirty="0" smtClean="0">
                <a:effectLst>
                  <a:outerShdw blurRad="38100" dist="38100" dir="2700000" algn="tl">
                    <a:srgbClr val="000000">
                      <a:alpha val="43137"/>
                    </a:srgbClr>
                  </a:outerShdw>
                </a:effectLst>
              </a:rPr>
              <a:t>I am able to do all things through Him who strengthens me.</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887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buNone/>
            </a:pPr>
            <a:endParaRPr lang="en-US" sz="6000" b="1" u="sng" dirty="0" smtClean="0">
              <a:effectLst>
                <a:outerShdw blurRad="38100" dist="38100" dir="2700000" algn="tl">
                  <a:srgbClr val="000000">
                    <a:alpha val="43137"/>
                  </a:srgbClr>
                </a:outerShdw>
              </a:effectLst>
            </a:endParaRPr>
          </a:p>
          <a:p>
            <a:pPr marL="0" indent="0">
              <a:buNone/>
            </a:pPr>
            <a:endParaRPr lang="en-US" sz="6000" b="1" u="sng" dirty="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THE TWO MEANINGS OF FEAR </a:t>
            </a:r>
          </a:p>
          <a:p>
            <a:pPr marL="514350" indent="-514350" algn="ctr">
              <a:buAutoNum type="arabicParenR"/>
            </a:pPr>
            <a:r>
              <a:rPr lang="en-US" sz="6000" b="1" dirty="0" smtClean="0">
                <a:effectLst>
                  <a:outerShdw blurRad="38100" dist="38100" dir="2700000" algn="tl">
                    <a:srgbClr val="000000">
                      <a:alpha val="43137"/>
                    </a:srgbClr>
                  </a:outerShdw>
                </a:effectLst>
              </a:rPr>
              <a:t>Forget Everything And Run </a:t>
            </a:r>
          </a:p>
          <a:p>
            <a:pPr marL="514350" indent="-514350" algn="ctr">
              <a:buAutoNum type="arabicParenR"/>
            </a:pPr>
            <a:r>
              <a:rPr lang="en-US" sz="6000" b="1" dirty="0" smtClean="0">
                <a:effectLst>
                  <a:outerShdw blurRad="38100" dist="38100" dir="2700000" algn="tl">
                    <a:srgbClr val="000000">
                      <a:alpha val="43137"/>
                    </a:srgbClr>
                  </a:outerShdw>
                </a:effectLst>
              </a:rPr>
              <a:t>Face Everything And Rise</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9939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buNone/>
            </a:pPr>
            <a:endParaRPr lang="en-US" sz="6000" b="1" u="sng" dirty="0" smtClean="0"/>
          </a:p>
          <a:p>
            <a:pPr marL="0" indent="0">
              <a:buNone/>
            </a:pPr>
            <a:endParaRPr lang="en-US" sz="6000" b="1" u="sng" dirty="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2 Timothy 1:7 </a:t>
            </a:r>
            <a:r>
              <a:rPr lang="en-US" sz="6000" b="1" dirty="0" smtClean="0">
                <a:effectLst>
                  <a:outerShdw blurRad="38100" dist="38100" dir="2700000" algn="tl">
                    <a:srgbClr val="000000">
                      <a:alpha val="43137"/>
                    </a:srgbClr>
                  </a:outerShdw>
                </a:effectLst>
              </a:rPr>
              <a:t>For God has not given us a spirit of fearfulness, but one of power, love, and sound judgment.</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5165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lgn="ctr">
              <a:buNone/>
            </a:pPr>
            <a:r>
              <a:rPr lang="en-US" sz="6000" b="1" u="sng" dirty="0" smtClean="0">
                <a:effectLst>
                  <a:outerShdw blurRad="38100" dist="38100" dir="2700000" algn="tl">
                    <a:srgbClr val="000000">
                      <a:alpha val="43137"/>
                    </a:srgbClr>
                  </a:outerShdw>
                </a:effectLst>
              </a:rPr>
              <a:t>Ephesians 2:8-10 </a:t>
            </a:r>
            <a:r>
              <a:rPr lang="en-US" sz="6000" b="1" dirty="0" smtClean="0">
                <a:effectLst>
                  <a:outerShdw blurRad="38100" dist="38100" dir="2700000" algn="tl">
                    <a:srgbClr val="000000">
                      <a:alpha val="43137"/>
                    </a:srgbClr>
                  </a:outerShdw>
                </a:effectLst>
              </a:rPr>
              <a:t>For you are saved by grace through faith, and this is not from yourselves; it is God’s gift— not from works, so that no one can boast. For we are His creation, created in Christ Jesus for good works, which God prepared ahead of time so that we should walk in them.</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7042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buNone/>
            </a:pPr>
            <a:endParaRPr lang="en-US" sz="6000" b="1" u="sng" dirty="0" smtClean="0">
              <a:effectLst>
                <a:outerShdw blurRad="38100" dist="38100" dir="2700000" algn="tl">
                  <a:srgbClr val="000000">
                    <a:alpha val="43137"/>
                  </a:srgbClr>
                </a:outerShdw>
              </a:effectLst>
            </a:endParaRPr>
          </a:p>
          <a:p>
            <a:pPr marL="0" indent="0">
              <a:buNone/>
            </a:pPr>
            <a:endParaRPr lang="en-US" sz="6000" b="1" u="sng" dirty="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Dietrich Bonhoeffer </a:t>
            </a:r>
            <a:r>
              <a:rPr lang="en-US" sz="6000" b="1" dirty="0" smtClean="0">
                <a:effectLst>
                  <a:outerShdw blurRad="38100" dist="38100" dir="2700000" algn="tl">
                    <a:srgbClr val="000000">
                      <a:alpha val="43137"/>
                    </a:srgbClr>
                  </a:outerShdw>
                </a:effectLst>
              </a:rPr>
              <a:t>- “When Christ calls a man, he bids him come and die.”</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292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normAutofit/>
          </a:bodyPr>
          <a:lstStyle/>
          <a:p>
            <a:pPr marL="0" indent="0" algn="ctr">
              <a:buNone/>
            </a:pPr>
            <a:endParaRPr lang="en-US" sz="6000" b="1" u="sng" dirty="0" smtClean="0">
              <a:effectLst>
                <a:outerShdw blurRad="38100" dist="38100" dir="2700000" algn="tl">
                  <a:srgbClr val="000000">
                    <a:alpha val="43137"/>
                  </a:srgbClr>
                </a:outerShdw>
              </a:effectLst>
            </a:endParaRPr>
          </a:p>
          <a:p>
            <a:pPr marL="0" indent="0" algn="ctr">
              <a:buNone/>
            </a:pPr>
            <a:endParaRPr lang="en-US" sz="6000" b="1" u="sng" dirty="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1 Corinthians 1:18 </a:t>
            </a:r>
            <a:r>
              <a:rPr lang="en-US" sz="6000" b="1" dirty="0" smtClean="0">
                <a:effectLst>
                  <a:outerShdw blurRad="38100" dist="38100" dir="2700000" algn="tl">
                    <a:srgbClr val="000000">
                      <a:alpha val="43137"/>
                    </a:srgbClr>
                  </a:outerShdw>
                </a:effectLst>
              </a:rPr>
              <a:t>For the message of the cross is foolishness to those who are perishing, but it is God’s power to us who are being saved.</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5715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fontScale="90000"/>
          </a:bodyPr>
          <a:lstStyle/>
          <a:p>
            <a:r>
              <a:rPr lang="en-US" sz="7200" dirty="0" smtClean="0"/>
              <a:t/>
            </a:r>
            <a:br>
              <a:rPr lang="en-US" sz="7200" dirty="0" smtClean="0"/>
            </a:br>
            <a:endParaRPr lang="en-US" sz="7200" dirty="0"/>
          </a:p>
        </p:txBody>
      </p:sp>
      <p:sp>
        <p:nvSpPr>
          <p:cNvPr id="4" name="Content Placeholder 3"/>
          <p:cNvSpPr>
            <a:spLocks noGrp="1"/>
          </p:cNvSpPr>
          <p:nvPr>
            <p:ph idx="1"/>
          </p:nvPr>
        </p:nvSpPr>
        <p:spPr>
          <a:xfrm>
            <a:off x="0" y="0"/>
            <a:ext cx="12192000" cy="6858000"/>
          </a:xfrm>
        </p:spPr>
        <p:txBody>
          <a:bodyPr/>
          <a:lstStyle/>
          <a:p>
            <a:pPr marL="0" indent="0">
              <a:buNone/>
            </a:pPr>
            <a:endParaRPr lang="en-US" sz="6000" b="1" u="sng" dirty="0" smtClean="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Romans 3:23 </a:t>
            </a:r>
            <a:r>
              <a:rPr lang="en-US" sz="6000" b="1" dirty="0" smtClean="0">
                <a:effectLst>
                  <a:outerShdw blurRad="38100" dist="38100" dir="2700000" algn="tl">
                    <a:srgbClr val="000000">
                      <a:alpha val="43137"/>
                    </a:srgbClr>
                  </a:outerShdw>
                </a:effectLst>
              </a:rPr>
              <a:t>For all have sinned and fall short of the glory of God.</a:t>
            </a:r>
          </a:p>
          <a:p>
            <a:pPr marL="0" indent="0" algn="ctr">
              <a:buNone/>
            </a:pPr>
            <a:endParaRPr lang="en-US" sz="6000" b="1" dirty="0" smtClean="0">
              <a:effectLst>
                <a:outerShdw blurRad="38100" dist="38100" dir="2700000" algn="tl">
                  <a:srgbClr val="000000">
                    <a:alpha val="43137"/>
                  </a:srgbClr>
                </a:outerShdw>
              </a:effectLst>
            </a:endParaRPr>
          </a:p>
          <a:p>
            <a:pPr marL="0" indent="0" algn="ctr">
              <a:buNone/>
            </a:pPr>
            <a:r>
              <a:rPr lang="en-US" sz="6000" b="1" u="sng" dirty="0" smtClean="0">
                <a:effectLst>
                  <a:outerShdw blurRad="38100" dist="38100" dir="2700000" algn="tl">
                    <a:srgbClr val="000000">
                      <a:alpha val="43137"/>
                    </a:srgbClr>
                  </a:outerShdw>
                </a:effectLst>
              </a:rPr>
              <a:t>Romans 6:23 </a:t>
            </a:r>
            <a:r>
              <a:rPr lang="en-US" sz="6000" b="1" dirty="0" smtClean="0">
                <a:effectLst>
                  <a:outerShdw blurRad="38100" dist="38100" dir="2700000" algn="tl">
                    <a:srgbClr val="000000">
                      <a:alpha val="43137"/>
                    </a:srgbClr>
                  </a:outerShdw>
                </a:effectLst>
              </a:rPr>
              <a:t>For the wages of sin is death, but the gift of God is eternal life in Christ Jesus our Lord.</a:t>
            </a:r>
          </a:p>
          <a:p>
            <a:pPr marL="0" indent="0">
              <a:buNone/>
            </a:pPr>
            <a:endParaRPr lang="en-US" dirty="0"/>
          </a:p>
        </p:txBody>
      </p:sp>
    </p:spTree>
    <p:extLst>
      <p:ext uri="{BB962C8B-B14F-4D97-AF65-F5344CB8AC3E}">
        <p14:creationId xmlns:p14="http://schemas.microsoft.com/office/powerpoint/2010/main" val="3775609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TotalTime>
  <Words>553</Words>
  <Application>Microsoft Office PowerPoint</Application>
  <PresentationFormat>Widescreen</PresentationFormat>
  <Paragraphs>50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WHAT ARE YOU WAITING FOR? ROMANS 1:16-17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YOU WAITING FOR? ROMANS 1:16-17</dc:title>
  <dc:creator>harveyviper</dc:creator>
  <cp:lastModifiedBy>harveyviper</cp:lastModifiedBy>
  <cp:revision>8</cp:revision>
  <dcterms:created xsi:type="dcterms:W3CDTF">2016-05-28T19:57:11Z</dcterms:created>
  <dcterms:modified xsi:type="dcterms:W3CDTF">2016-05-28T21:30:52Z</dcterms:modified>
</cp:coreProperties>
</file>